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5" r:id="rId18"/>
  </p:sldIdLst>
  <p:sldSz cx="18288000" cy="10287000"/>
  <p:notesSz cx="6858000" cy="9144000"/>
  <p:embeddedFontLst>
    <p:embeddedFont>
      <p:font typeface="Arial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22" autoAdjust="0"/>
  </p:normalViewPr>
  <p:slideViewPr>
    <p:cSldViewPr>
      <p:cViewPr>
        <p:scale>
          <a:sx n="30" d="100"/>
          <a:sy n="30" d="100"/>
        </p:scale>
        <p:origin x="1476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*lucaspalves@ufmg.br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m 27">
            <a:extLst>
              <a:ext uri="{FF2B5EF4-FFF2-40B4-BE49-F238E27FC236}">
                <a16:creationId xmlns:a16="http://schemas.microsoft.com/office/drawing/2014/main" id="{F20A53E4-3EE5-0320-02C8-CBCAFACD1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028700" y="1866087"/>
            <a:ext cx="16054714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Sugestão de paleta de cores</a:t>
            </a:r>
          </a:p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Os autores podem optar por utilizar outras cores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140278" y="4052136"/>
            <a:ext cx="3086100" cy="308610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6C75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68028" y="4052136"/>
            <a:ext cx="3086100" cy="30861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5A689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54153" y="4052136"/>
            <a:ext cx="3086100" cy="30861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9C222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633872" y="4052136"/>
            <a:ext cx="3086100" cy="30861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B506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2202" y="2743516"/>
            <a:ext cx="16707098" cy="383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0226" lvl="1" indent="-390113" algn="just">
              <a:lnSpc>
                <a:spcPts val="5059"/>
              </a:lnSpc>
              <a:buFont typeface="Arial"/>
              <a:buChar char="•"/>
            </a:pP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Fiquem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vontade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seguir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um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próprio</a:t>
            </a:r>
            <a:endParaRPr lang="en-US" sz="3613" spc="-36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80226" lvl="1" indent="-390113" algn="just">
              <a:lnSpc>
                <a:spcPts val="5059"/>
              </a:lnSpc>
              <a:buFont typeface="Arial"/>
              <a:buChar char="•"/>
            </a:pP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façam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opção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1560452" lvl="2" indent="-520151" algn="just">
              <a:lnSpc>
                <a:spcPts val="5059"/>
              </a:lnSpc>
              <a:buFont typeface="Arial"/>
              <a:buChar char="⚬"/>
            </a:pP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relacionada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hospedeiro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com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alguma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outra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tenha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alguma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relação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trabalho</a:t>
            </a:r>
            <a:endParaRPr lang="en-US" sz="3613" spc="-36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60452" lvl="2" indent="-520151" algn="just">
              <a:lnSpc>
                <a:spcPts val="5059"/>
              </a:lnSpc>
              <a:buFont typeface="Arial"/>
              <a:buChar char="⚬"/>
            </a:pP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trocar a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local de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inserir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símbolos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fazer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qualquer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outro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ajuste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julguem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necessário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38645" y="914400"/>
            <a:ext cx="8930402" cy="82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  <a:spcBef>
                <a:spcPct val="0"/>
              </a:spcBef>
            </a:pPr>
            <a:r>
              <a:rPr lang="en-US" sz="4713" b="1" spc="-4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MODELOS DE PRIMEIRO SLIDE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4196" y="2234916"/>
            <a:ext cx="17513804" cy="6482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59"/>
              </a:lnSpc>
            </a:pPr>
            <a:r>
              <a:rPr lang="en-US" sz="3613" b="1" spc="-3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Autores</a:t>
            </a:r>
            <a:r>
              <a:rPr lang="en-US" sz="3613" b="1" spc="-3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/</a:t>
            </a:r>
            <a:r>
              <a:rPr lang="en-US" sz="3613" b="1" spc="-3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contato</a:t>
            </a:r>
            <a:r>
              <a:rPr lang="en-US" sz="3613" b="1" spc="-3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/</a:t>
            </a:r>
            <a:r>
              <a:rPr lang="en-US" sz="3613" b="1" spc="-3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afiliação</a:t>
            </a:r>
            <a:r>
              <a:rPr lang="en-US" sz="3613" b="1" spc="-3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Posicionados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logo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abaixo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lang="en-US" sz="3613" spc="-36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059"/>
              </a:lnSpc>
            </a:pPr>
            <a:r>
              <a:rPr lang="en-US" sz="3613" b="1" spc="-3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Autores</a:t>
            </a:r>
            <a:r>
              <a:rPr lang="en-US" sz="3613" b="1" spc="-3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primeiro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último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nomes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extenso,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abreviar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outros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sobrenomes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houver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algn="just">
              <a:lnSpc>
                <a:spcPts val="5059"/>
              </a:lnSpc>
            </a:pP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Nome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logo: do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laboratório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instituição</a:t>
            </a:r>
            <a:endParaRPr lang="en-US" sz="3613" spc="-36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059"/>
              </a:lnSpc>
            </a:pP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Destacar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irá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trabalho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adicionar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seu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email. </a:t>
            </a:r>
          </a:p>
          <a:p>
            <a:pPr algn="just">
              <a:lnSpc>
                <a:spcPts val="5059"/>
              </a:lnSpc>
            </a:pPr>
            <a:endParaRPr lang="en-US" sz="3613" spc="-36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059"/>
              </a:lnSpc>
            </a:pPr>
            <a:r>
              <a:rPr lang="en-US" sz="3613" b="1" spc="-3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Exemplo</a:t>
            </a:r>
            <a:r>
              <a:rPr lang="en-US" sz="3613" b="1" spc="-3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</a:t>
            </a:r>
          </a:p>
          <a:p>
            <a:pPr algn="just">
              <a:lnSpc>
                <a:spcPts val="5059"/>
              </a:lnSpc>
            </a:pPr>
            <a:r>
              <a:rPr lang="en-US" sz="3613" u="sng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Lucas P. Alves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¹*; José A. Penna¹</a:t>
            </a:r>
          </a:p>
          <a:p>
            <a:pPr algn="just">
              <a:lnSpc>
                <a:spcPts val="5059"/>
              </a:lnSpc>
            </a:pP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¹Laboratório de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Parasitologia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13" spc="-3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Veterinária</a:t>
            </a: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UFMG, Belo Horizonte, MG</a:t>
            </a:r>
          </a:p>
          <a:p>
            <a:pPr algn="just">
              <a:lnSpc>
                <a:spcPts val="5059"/>
              </a:lnSpc>
            </a:pPr>
            <a:r>
              <a:rPr lang="en-US" sz="3613" spc="-3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2" tooltip="mailto:*lucaspalves@ufmg.br"/>
              </a:rPr>
              <a:t>*lucaspalves@ufmg.br</a:t>
            </a:r>
          </a:p>
          <a:p>
            <a:pPr algn="just">
              <a:lnSpc>
                <a:spcPts val="5059"/>
              </a:lnSpc>
            </a:pPr>
            <a:endParaRPr lang="en-US" sz="3613" spc="-36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2" tooltip="mailto:*lucaspalves@ufmg.br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38645" y="914400"/>
            <a:ext cx="8930402" cy="82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  <a:spcBef>
                <a:spcPct val="0"/>
              </a:spcBef>
            </a:pPr>
            <a:r>
              <a:rPr lang="en-US" sz="4713" b="1" spc="-47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MODELOS DE PRIMEIRO SLIDE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07EA7C31-09B5-7600-6FDE-05D0ED116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83687" y="3094035"/>
            <a:ext cx="7357348" cy="27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64"/>
              </a:lnSpc>
            </a:pPr>
            <a:r>
              <a:rPr lang="en-US" sz="16045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TÍTULO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3610" y="6741595"/>
            <a:ext cx="10278789" cy="1598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 X1; Autor Y2; Autor Z3 </a:t>
            </a:r>
          </a:p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sublinhar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nome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apresentará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trabalho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1Instituição de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origem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do 1º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endParaRPr lang="en-US" sz="3048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4586893" y="346910"/>
            <a:ext cx="3291120" cy="1385508"/>
            <a:chOff x="0" y="0"/>
            <a:chExt cx="866797" cy="3649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66797" cy="364907"/>
            </a:xfrm>
            <a:custGeom>
              <a:avLst/>
              <a:gdLst/>
              <a:ahLst/>
              <a:cxnLst/>
              <a:rect l="l" t="t" r="r" b="b"/>
              <a:pathLst>
                <a:path w="866797" h="364907">
                  <a:moveTo>
                    <a:pt x="0" y="0"/>
                  </a:moveTo>
                  <a:lnTo>
                    <a:pt x="866797" y="0"/>
                  </a:lnTo>
                  <a:lnTo>
                    <a:pt x="866797" y="364907"/>
                  </a:lnTo>
                  <a:lnTo>
                    <a:pt x="0" y="364907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866797" cy="4220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LOGO DA INSTITUIÇÃO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E9BE0D80-BF6E-04C7-B0A4-B9FE05662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14586893" y="346910"/>
            <a:ext cx="3291120" cy="1385508"/>
            <a:chOff x="0" y="0"/>
            <a:chExt cx="866797" cy="36490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6797" cy="364907"/>
            </a:xfrm>
            <a:custGeom>
              <a:avLst/>
              <a:gdLst/>
              <a:ahLst/>
              <a:cxnLst/>
              <a:rect l="l" t="t" r="r" b="b"/>
              <a:pathLst>
                <a:path w="866797" h="364907">
                  <a:moveTo>
                    <a:pt x="0" y="0"/>
                  </a:moveTo>
                  <a:lnTo>
                    <a:pt x="866797" y="0"/>
                  </a:lnTo>
                  <a:lnTo>
                    <a:pt x="866797" y="364907"/>
                  </a:lnTo>
                  <a:lnTo>
                    <a:pt x="0" y="36490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866797" cy="4220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LOGO DA INSTITUIÇÃO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83687" y="3094035"/>
            <a:ext cx="7357348" cy="27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64"/>
              </a:lnSpc>
            </a:pPr>
            <a:r>
              <a:rPr lang="en-US" sz="16045" b="1">
                <a:solidFill>
                  <a:srgbClr val="24415F"/>
                </a:solidFill>
                <a:latin typeface="Arial Bold"/>
                <a:ea typeface="Arial Bold"/>
                <a:cs typeface="Arial Bold"/>
                <a:sym typeface="Arial Bold"/>
              </a:rPr>
              <a:t>TÍTULO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03610" y="6741595"/>
            <a:ext cx="10354989" cy="1598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Autor X1; Autor Y2; Autor Z3 </a:t>
            </a:r>
          </a:p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sublinhar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nome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apresentará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trabalho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1Instituição de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origem</a:t>
            </a:r>
            <a:r>
              <a:rPr lang="en-US" sz="3048" dirty="0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 do 1º </a:t>
            </a:r>
            <a:r>
              <a:rPr lang="en-US" sz="3048" dirty="0" err="1">
                <a:solidFill>
                  <a:srgbClr val="24415F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endParaRPr lang="en-US" sz="3048" dirty="0">
              <a:solidFill>
                <a:srgbClr val="24415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091B1EBB-7164-D8FD-9362-8AA57D87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83687" y="3094035"/>
            <a:ext cx="7357348" cy="27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64"/>
              </a:lnSpc>
            </a:pPr>
            <a:r>
              <a:rPr lang="en-US" sz="16045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TÍTULO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3610" y="6741595"/>
            <a:ext cx="10507389" cy="1598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 X1; Autor Y2; Autor Z3 </a:t>
            </a:r>
          </a:p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sublinhar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nome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apresentará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trabalho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algn="l">
              <a:lnSpc>
                <a:spcPts val="4268"/>
              </a:lnSpc>
              <a:spcBef>
                <a:spcPct val="0"/>
              </a:spcBef>
            </a:pP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1Instituição de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origem</a:t>
            </a:r>
            <a:r>
              <a:rPr lang="en-US" sz="304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do 1º </a:t>
            </a:r>
            <a:r>
              <a:rPr lang="en-US" sz="3048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</a:t>
            </a:r>
            <a:endParaRPr lang="en-US" sz="3048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4586893" y="346910"/>
            <a:ext cx="3291120" cy="1385508"/>
            <a:chOff x="0" y="0"/>
            <a:chExt cx="866797" cy="3649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66797" cy="364907"/>
            </a:xfrm>
            <a:custGeom>
              <a:avLst/>
              <a:gdLst/>
              <a:ahLst/>
              <a:cxnLst/>
              <a:rect l="l" t="t" r="r" b="b"/>
              <a:pathLst>
                <a:path w="866797" h="364907">
                  <a:moveTo>
                    <a:pt x="0" y="0"/>
                  </a:moveTo>
                  <a:lnTo>
                    <a:pt x="866797" y="0"/>
                  </a:lnTo>
                  <a:lnTo>
                    <a:pt x="866797" y="364907"/>
                  </a:lnTo>
                  <a:lnTo>
                    <a:pt x="0" y="364907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866797" cy="4220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LOGO DA INSTITUIÇÃO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600" y="3670639"/>
            <a:ext cx="17582240" cy="425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5458" lvl="1" indent="-357729" algn="just">
              <a:lnSpc>
                <a:spcPts val="5633"/>
              </a:lnSpc>
              <a:buFont typeface="Arial"/>
              <a:buChar char="•"/>
            </a:pP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total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liberdade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seguir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modificar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utilizar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um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próprio</a:t>
            </a: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5458" lvl="1" indent="-357729" algn="just">
              <a:lnSpc>
                <a:spcPts val="5633"/>
              </a:lnSpc>
              <a:buFont typeface="Arial"/>
              <a:buChar char="•"/>
            </a:pP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Também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podem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optar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não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usar slides de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transição</a:t>
            </a: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5458" lvl="1" indent="-357729" algn="just">
              <a:lnSpc>
                <a:spcPts val="5633"/>
              </a:lnSpc>
              <a:buFont typeface="Arial"/>
              <a:buChar char="•"/>
            </a:pPr>
            <a:r>
              <a:rPr lang="en-US" sz="3313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ÚNICO CRITÉRIO OBRIGATÓRIO: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Dividir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apresentação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Material e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Métodos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Discussão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633"/>
              </a:lnSpc>
            </a:pP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62126" y="914400"/>
            <a:ext cx="11563748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spc="-48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MODELOS DOS SLIDES DE TRANSIÇÃO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0492C645-77D4-D236-EB72-9ADC985CD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266700" y="4027033"/>
            <a:ext cx="9982700" cy="186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66"/>
              </a:lnSpc>
            </a:pPr>
            <a:r>
              <a:rPr lang="en-US" sz="11333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214520E9-2483-F338-9438-D72676199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266700" y="4027033"/>
            <a:ext cx="10439900" cy="186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66"/>
              </a:lnSpc>
            </a:pPr>
            <a:r>
              <a:rPr lang="en-US" sz="11333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528299F9-54C4-854F-6922-636BFFFD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266700" y="4027033"/>
            <a:ext cx="9906500" cy="186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66"/>
              </a:lnSpc>
            </a:pPr>
            <a:r>
              <a:rPr lang="en-US" sz="11333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C35E945D-AD37-60A8-E77E-4072A611F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87519" y="4027033"/>
            <a:ext cx="16312963" cy="1975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6"/>
              </a:lnSpc>
            </a:pPr>
            <a:r>
              <a:rPr lang="en-US" sz="11333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MATERIAL E MÉTODOS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6226B5DF-82CB-E8F6-D560-5A56DED84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495800" y="2019300"/>
            <a:ext cx="10032573" cy="3899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66"/>
              </a:lnSpc>
            </a:pPr>
            <a:r>
              <a:rPr lang="en-US" sz="11333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RESULTADOS E DISCUSSÃO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0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D20ECF83-632B-653C-292B-AFBF4BABD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" y="9260"/>
            <a:ext cx="18285714" cy="10285714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506286" y="4027033"/>
            <a:ext cx="9590714" cy="398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66"/>
              </a:lnSpc>
            </a:pPr>
            <a:r>
              <a:rPr lang="en-US" sz="11333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CONCLUSÃO</a:t>
            </a:r>
          </a:p>
          <a:p>
            <a:pPr algn="ctr">
              <a:lnSpc>
                <a:spcPts val="15866"/>
              </a:lnSpc>
            </a:pPr>
            <a:endParaRPr lang="en-US" sz="11333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3619500"/>
            <a:ext cx="17582240" cy="354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5458" lvl="1" indent="-357729" algn="just">
              <a:lnSpc>
                <a:spcPts val="5633"/>
              </a:lnSpc>
              <a:buFont typeface="Arial"/>
              <a:buChar char="•"/>
            </a:pP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total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liberdade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seguir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modificar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utilizar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um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próprio</a:t>
            </a: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5458" lvl="1" indent="-357729" algn="just">
              <a:lnSpc>
                <a:spcPts val="5633"/>
              </a:lnSpc>
              <a:buFont typeface="Arial"/>
              <a:buChar char="•"/>
            </a:pPr>
            <a:r>
              <a:rPr lang="en-US" sz="3313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ÚNICO CRITÉRIO OBRIGATÓRIO: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Dividir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apresentação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Material e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Métodos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r>
              <a:rPr lang="en-US" sz="331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331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5633"/>
              </a:lnSpc>
            </a:pPr>
            <a:endParaRPr lang="en-US" sz="331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92984" y="914400"/>
            <a:ext cx="11502033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spc="-48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MODELOS DOS SLIDES DO CONTEÚDO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215C0D7-8DD8-0438-51B2-125526AC1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" y="-2658"/>
            <a:ext cx="18285714" cy="10285714"/>
          </a:xfrm>
          <a:prstGeom prst="rect">
            <a:avLst/>
          </a:prstGeom>
        </p:spPr>
      </p:pic>
      <p:sp>
        <p:nvSpPr>
          <p:cNvPr id="2" name="TextBox 23">
            <a:extLst>
              <a:ext uri="{FF2B5EF4-FFF2-40B4-BE49-F238E27FC236}">
                <a16:creationId xmlns:a16="http://schemas.microsoft.com/office/drawing/2014/main" id="{75C445CE-63C3-4913-F368-22EEFEA0F824}"/>
              </a:ext>
            </a:extLst>
          </p:cNvPr>
          <p:cNvSpPr txBox="1"/>
          <p:nvPr/>
        </p:nvSpPr>
        <p:spPr>
          <a:xfrm>
            <a:off x="10896600" y="876300"/>
            <a:ext cx="5068419" cy="901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4415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472480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FC2A043-96FA-1946-B848-0281953DC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2" name="TextBox 22">
            <a:extLst>
              <a:ext uri="{FF2B5EF4-FFF2-40B4-BE49-F238E27FC236}">
                <a16:creationId xmlns:a16="http://schemas.microsoft.com/office/drawing/2014/main" id="{F29DCAD0-D28E-8D6F-7814-7A514765C02E}"/>
              </a:ext>
            </a:extLst>
          </p:cNvPr>
          <p:cNvSpPr txBox="1"/>
          <p:nvPr/>
        </p:nvSpPr>
        <p:spPr>
          <a:xfrm>
            <a:off x="12877800" y="132832"/>
            <a:ext cx="5304915" cy="901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4415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875859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72C1266-CF5E-D7B8-1563-F8672FEB7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" y="0"/>
            <a:ext cx="18285714" cy="10285714"/>
          </a:xfrm>
          <a:prstGeom prst="rect">
            <a:avLst/>
          </a:prstGeom>
        </p:spPr>
      </p:pic>
      <p:sp>
        <p:nvSpPr>
          <p:cNvPr id="2" name="TextBox 17">
            <a:extLst>
              <a:ext uri="{FF2B5EF4-FFF2-40B4-BE49-F238E27FC236}">
                <a16:creationId xmlns:a16="http://schemas.microsoft.com/office/drawing/2014/main" id="{4E060275-5A20-CF41-A52E-3992E86754CC}"/>
              </a:ext>
            </a:extLst>
          </p:cNvPr>
          <p:cNvSpPr txBox="1"/>
          <p:nvPr/>
        </p:nvSpPr>
        <p:spPr>
          <a:xfrm>
            <a:off x="1036211" y="469900"/>
            <a:ext cx="5212189" cy="901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4415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2789154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356</Words>
  <Application>Microsoft Office PowerPoint</Application>
  <PresentationFormat>Personalizados</PresentationFormat>
  <Paragraphs>48</Paragraphs>
  <Slides>17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1" baseType="lpstr">
      <vt:lpstr>Arial Bold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XXII</dc:title>
  <dc:creator>juliasilveira</dc:creator>
  <cp:lastModifiedBy>Julia Silveira Julia</cp:lastModifiedBy>
  <cp:revision>4</cp:revision>
  <dcterms:created xsi:type="dcterms:W3CDTF">2006-08-16T00:00:00Z</dcterms:created>
  <dcterms:modified xsi:type="dcterms:W3CDTF">2026-05-28T12:59:06Z</dcterms:modified>
  <dc:identifier>DAHKOQdXap4</dc:identifier>
</cp:coreProperties>
</file>